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6"/>
  </p:notesMasterIdLst>
  <p:sldIdLst>
    <p:sldId id="257" r:id="rId4"/>
    <p:sldId id="258" r:id="rId5"/>
    <p:sldId id="259" r:id="rId6"/>
    <p:sldId id="266" r:id="rId7"/>
    <p:sldId id="269" r:id="rId8"/>
    <p:sldId id="263" r:id="rId9"/>
    <p:sldId id="271" r:id="rId10"/>
    <p:sldId id="268" r:id="rId11"/>
    <p:sldId id="272" r:id="rId12"/>
    <p:sldId id="264" r:id="rId13"/>
    <p:sldId id="270" r:id="rId14"/>
    <p:sldId id="273" r:id="rId15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lack" panose="02000000000000000000" pitchFamily="2" charset="0"/>
      <p:bold r:id="rId23"/>
      <p:boldItalic r:id="rId24"/>
    </p:embeddedFont>
    <p:embeddedFont>
      <p:font typeface="Roboto Thin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3"/>
    <p:restoredTop sz="94630"/>
  </p:normalViewPr>
  <p:slideViewPr>
    <p:cSldViewPr snapToGrid="0">
      <p:cViewPr>
        <p:scale>
          <a:sx n="117" d="100"/>
          <a:sy n="117" d="100"/>
        </p:scale>
        <p:origin x="33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952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918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47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58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349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220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475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64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55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052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GB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Capstone: Attribution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Vanisha</a:t>
            </a: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-GB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Hirji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July 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GB" sz="4800" dirty="0">
                <a:solidFill>
                  <a:schemeClr val="lt1"/>
                </a:solidFill>
                <a:latin typeface="Roboto Black"/>
                <a:ea typeface="Roboto Black"/>
              </a:rPr>
              <a:t>Optimise the Campaign Budget</a:t>
            </a:r>
          </a:p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157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 How many visitors make a purchase?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count(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'4 - purchase';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This was a nice simple question after the previous one, counted the number of id that had landed on the purchase page.  I also double checked for distinct user ids, however the result was the same.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02006-87A8-5C44-AB3E-C77C3FE9F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4"/>
          <a:stretch/>
        </p:blipFill>
        <p:spPr>
          <a:xfrm>
            <a:off x="177975" y="3475263"/>
            <a:ext cx="4913179" cy="98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6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How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</a:rPr>
              <a:t> many last touches on the purchase page 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last_touch as (SELECT user_id, max(timestamp)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pv.page_name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lt_attr.page_name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lt_attr.page_name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201325"/>
            <a:ext cx="5001125" cy="14221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This was built up using the learning from the first/last touch questions.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I hope it’s correct!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5F706-42DC-154B-88C4-67A32D73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7" y="2694557"/>
            <a:ext cx="4317826" cy="23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6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</a:t>
            </a:r>
            <a:r>
              <a:rPr lang="en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CoolTShirts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lang="en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 </a:t>
            </a:r>
            <a:r>
              <a:rPr lang="en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Famil</a:t>
            </a:r>
            <a:r>
              <a:rPr lang="en-GB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i</a:t>
            </a:r>
            <a:r>
              <a:rPr lang="en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ar</a:t>
            </a: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with the </a:t>
            </a:r>
            <a:r>
              <a:rPr lang="en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</a:rPr>
              <a:t>How many campaigns &amp; sources does </a:t>
            </a:r>
            <a:r>
              <a:rPr lang="en-GB" sz="2400" b="1" dirty="0" err="1">
                <a:solidFill>
                  <a:srgbClr val="295269"/>
                </a:solidFill>
                <a:latin typeface="Roboto"/>
                <a:ea typeface="Roboto"/>
              </a:rPr>
              <a:t>CoolTShirts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</a:rPr>
              <a:t> use? </a:t>
            </a:r>
            <a:endParaRPr sz="2400" b="1" dirty="0">
              <a:solidFill>
                <a:srgbClr val="295269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79097" y="3161757"/>
            <a:ext cx="4919777" cy="146811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campaigns'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sources'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This was some simple code, to retrieve </a:t>
            </a: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distinct campaigns and sources.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41417-D95E-8D4D-9256-8B6AA0728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2" r="3885"/>
          <a:stretch/>
        </p:blipFill>
        <p:spPr>
          <a:xfrm>
            <a:off x="5183895" y="1201326"/>
            <a:ext cx="3924013" cy="34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6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</a:rPr>
              <a:t>What pages are on the </a:t>
            </a:r>
            <a:r>
              <a:rPr lang="en-GB" sz="2400" b="1" dirty="0" err="1">
                <a:solidFill>
                  <a:srgbClr val="295269"/>
                </a:solidFill>
                <a:latin typeface="Roboto"/>
                <a:ea typeface="Roboto"/>
              </a:rPr>
              <a:t>CoolTShirts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</a:rPr>
              <a:t> website?</a:t>
            </a:r>
            <a:endParaRPr lang="en-GB" sz="2400" b="1" dirty="0">
              <a:solidFill>
                <a:srgbClr val="295269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5872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This was again some simple code, to retrieve distinct page name on the website so it was similar to what I wrote for the previous query.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0935A-0E8A-F243-8F6C-4C28C1ED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5" y="3201678"/>
            <a:ext cx="4858495" cy="15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0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GB" sz="4800" dirty="0">
                <a:solidFill>
                  <a:schemeClr val="lt1"/>
                </a:solidFill>
                <a:latin typeface="Roboto Black"/>
                <a:ea typeface="Roboto Black"/>
              </a:rPr>
              <a:t>What is the User Journey?</a:t>
            </a:r>
          </a:p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63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</a:rPr>
              <a:t>How many first touches 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I struggled with this, I heavily used the hint, I just could not get my head around how to do this.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74CE7-6C3C-2245-AA81-6511ECEA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5" y="3144325"/>
            <a:ext cx="4945473" cy="14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7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</a:rPr>
              <a:t>How many last touches is each campaign responsible for? 1</a:t>
            </a:r>
            <a:r>
              <a:rPr lang="en-GB" sz="2400" b="1" baseline="30000" dirty="0">
                <a:solidFill>
                  <a:srgbClr val="295269"/>
                </a:solidFill>
                <a:latin typeface="Roboto"/>
                <a:ea typeface="Roboto"/>
              </a:rPr>
              <a:t>st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</a:rPr>
              <a:t> Attempt</a:t>
            </a:r>
            <a:endParaRPr sz="2400" b="1" dirty="0">
              <a:solidFill>
                <a:srgbClr val="295269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count(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 initially tried writing this from scratch though I got an answer I suspected it maybe incorrect, the next slide shows my second attempt at this question.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EA028-1E55-6A46-9835-61B98170C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2" t="5571" r="4713"/>
          <a:stretch/>
        </p:blipFill>
        <p:spPr>
          <a:xfrm>
            <a:off x="177976" y="3171978"/>
            <a:ext cx="4979716" cy="17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3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</a:rPr>
              <a:t>How many last touches is each campaign responsible for?</a:t>
            </a:r>
          </a:p>
          <a:p>
            <a:pPr lvl="0"/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2</a:t>
            </a:r>
            <a:r>
              <a:rPr lang="en-GB" sz="2400" b="1" baseline="30000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nd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 Attempt</a:t>
            </a:r>
            <a:endParaRPr sz="2400" b="1" dirty="0">
              <a:solidFill>
                <a:srgbClr val="295269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 used the first touch code provided from the previous query and amended it to last touch, then added a count and stripped away unnecessary columns.  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 got the same answers when I wrote out the query this way so it confirmed what I did initially on my first attempt.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C2851-9D38-C54C-A2B6-6D7BE2FC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5" y="3177325"/>
            <a:ext cx="4879408" cy="14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814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5790</TotalTime>
  <Words>990</Words>
  <Application>Microsoft Macintosh PowerPoint</Application>
  <PresentationFormat>On-screen Show (16:9)</PresentationFormat>
  <Paragraphs>125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Roboto Black</vt:lpstr>
      <vt:lpstr>Roboto Thin</vt:lpstr>
      <vt:lpstr>Dosis</vt:lpstr>
      <vt:lpstr>Roboto</vt:lpstr>
      <vt:lpstr>Arial</vt:lpstr>
      <vt:lpstr>Courier New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Vanisha Patel</cp:lastModifiedBy>
  <cp:revision>14</cp:revision>
  <dcterms:modified xsi:type="dcterms:W3CDTF">2018-07-16T16:05:09Z</dcterms:modified>
</cp:coreProperties>
</file>